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57" r:id="rId5"/>
    <p:sldId id="258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660"/>
  </p:normalViewPr>
  <p:slideViewPr>
    <p:cSldViewPr>
      <p:cViewPr varScale="1">
        <p:scale>
          <a:sx n="103" d="100"/>
          <a:sy n="103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4C31-F2F3-4240-9EDD-939911F6C62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77-201B-4584-8430-33D4D654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59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4C31-F2F3-4240-9EDD-939911F6C62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77-201B-4584-8430-33D4D654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4C31-F2F3-4240-9EDD-939911F6C62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77-201B-4584-8430-33D4D654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1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4C31-F2F3-4240-9EDD-939911F6C62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77-201B-4584-8430-33D4D654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87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4C31-F2F3-4240-9EDD-939911F6C62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77-201B-4584-8430-33D4D654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15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4C31-F2F3-4240-9EDD-939911F6C62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77-201B-4584-8430-33D4D654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90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4C31-F2F3-4240-9EDD-939911F6C62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77-201B-4584-8430-33D4D654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2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4C31-F2F3-4240-9EDD-939911F6C62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77-201B-4584-8430-33D4D654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89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4C31-F2F3-4240-9EDD-939911F6C62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77-201B-4584-8430-33D4D654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4C31-F2F3-4240-9EDD-939911F6C62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77-201B-4584-8430-33D4D654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5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4C31-F2F3-4240-9EDD-939911F6C62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77-201B-4584-8430-33D4D654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2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rgbClr val="BFB5BD"/>
            </a:gs>
            <a:gs pos="20000">
              <a:schemeClr val="bg1">
                <a:lumMod val="50000"/>
              </a:scheme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D4C31-F2F3-4240-9EDD-939911F6C62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9077-201B-4584-8430-33D4D654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2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Основи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рятувальних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інших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невідкладних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робіт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505821" cy="1664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3073524" cy="2049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4836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12968" cy="652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3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Рятувальні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роботи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883" y="1844824"/>
            <a:ext cx="2664296" cy="187220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dirty="0">
                <a:effectLst/>
                <a:latin typeface="Times New Roman"/>
                <a:ea typeface="Calibri"/>
                <a:cs typeface="Times New Roman"/>
              </a:rPr>
              <a:t>Пошук і рятування потерпілих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3573016"/>
            <a:ext cx="2441997" cy="20882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 err="1">
                <a:effectLst/>
                <a:latin typeface="Times New Roman"/>
                <a:ea typeface="Calibri"/>
                <a:cs typeface="Times New Roman"/>
              </a:rPr>
              <a:t>Надання</a:t>
            </a:r>
            <a:r>
              <a:rPr lang="ru-RU" sz="32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err="1">
                <a:effectLst/>
                <a:latin typeface="Times New Roman"/>
                <a:ea typeface="Calibri"/>
                <a:cs typeface="Times New Roman"/>
              </a:rPr>
              <a:t>першої</a:t>
            </a:r>
            <a:r>
              <a:rPr lang="ru-RU" sz="32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err="1">
                <a:effectLst/>
                <a:latin typeface="Times New Roman"/>
                <a:ea typeface="Calibri"/>
                <a:cs typeface="Times New Roman"/>
              </a:rPr>
              <a:t>допомоги</a:t>
            </a:r>
            <a:r>
              <a:rPr lang="ru-RU" sz="3200" dirty="0">
                <a:effectLst/>
                <a:latin typeface="Times New Roman"/>
                <a:ea typeface="Calibri"/>
                <a:cs typeface="Times New Roman"/>
              </a:rPr>
              <a:t>       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1628800"/>
            <a:ext cx="2448272" cy="266429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 err="1">
                <a:effectLst/>
                <a:latin typeface="Times New Roman"/>
                <a:ea typeface="Calibri"/>
                <a:cs typeface="Times New Roman"/>
              </a:rPr>
              <a:t>Евакуація</a:t>
            </a:r>
            <a:r>
              <a:rPr lang="ru-RU" sz="3200" dirty="0">
                <a:effectLst/>
                <a:latin typeface="Times New Roman"/>
                <a:ea typeface="Calibri"/>
                <a:cs typeface="Times New Roman"/>
              </a:rPr>
              <a:t> до </a:t>
            </a:r>
            <a:r>
              <a:rPr lang="ru-RU" sz="3200" dirty="0" err="1">
                <a:effectLst/>
                <a:latin typeface="Times New Roman"/>
                <a:ea typeface="Calibri"/>
                <a:cs typeface="Times New Roman"/>
              </a:rPr>
              <a:t>медичних</a:t>
            </a:r>
            <a:r>
              <a:rPr lang="ru-RU" sz="32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err="1">
                <a:effectLst/>
                <a:latin typeface="Times New Roman"/>
                <a:ea typeface="Calibri"/>
                <a:cs typeface="Times New Roman"/>
              </a:rPr>
              <a:t>установ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Стрелка вниз 5"/>
          <p:cNvSpPr/>
          <p:nvPr/>
        </p:nvSpPr>
        <p:spPr>
          <a:xfrm rot="1726533">
            <a:off x="1316712" y="872637"/>
            <a:ext cx="79208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1124745"/>
            <a:ext cx="931093" cy="230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9861">
            <a:off x="7109329" y="745284"/>
            <a:ext cx="8540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0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r>
              <a:rPr lang="ru-RU" b="1" dirty="0" err="1" smtClean="0">
                <a:solidFill>
                  <a:srgbClr val="002060"/>
                </a:solidFill>
              </a:rPr>
              <a:t>Послідовність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виконання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заходів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робіт</a:t>
            </a:r>
            <a:r>
              <a:rPr lang="ru-RU" b="1" dirty="0" smtClean="0">
                <a:solidFill>
                  <a:srgbClr val="002060"/>
                </a:solidFill>
              </a:rPr>
              <a:t>).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ru-RU" b="1" dirty="0" err="1" smtClean="0"/>
              <a:t>Розвідка</a:t>
            </a:r>
            <a:r>
              <a:rPr lang="ru-RU" b="1" dirty="0" smtClean="0"/>
              <a:t> маршруту </a:t>
            </a:r>
            <a:r>
              <a:rPr lang="ru-RU" b="1" dirty="0" err="1" smtClean="0"/>
              <a:t>руху</a:t>
            </a:r>
            <a:r>
              <a:rPr lang="ru-RU" b="1" dirty="0" smtClean="0"/>
              <a:t> до </a:t>
            </a:r>
            <a:r>
              <a:rPr lang="ru-RU" b="1" dirty="0" err="1" smtClean="0"/>
              <a:t>об’єкта</a:t>
            </a:r>
            <a:r>
              <a:rPr lang="ru-RU" b="1" dirty="0" smtClean="0"/>
              <a:t> і </a:t>
            </a:r>
            <a:r>
              <a:rPr lang="ru-RU" b="1" dirty="0" err="1" smtClean="0"/>
              <a:t>власне</a:t>
            </a:r>
            <a:r>
              <a:rPr lang="ru-RU" b="1" dirty="0" smtClean="0"/>
              <a:t> </a:t>
            </a:r>
            <a:r>
              <a:rPr lang="ru-RU" b="1" dirty="0" err="1" smtClean="0"/>
              <a:t>об’єкта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Обсяг</a:t>
            </a:r>
            <a:r>
              <a:rPr lang="ru-RU" b="1" dirty="0" smtClean="0"/>
              <a:t> </a:t>
            </a:r>
            <a:r>
              <a:rPr lang="ru-RU" b="1" dirty="0" err="1" smtClean="0"/>
              <a:t>невідкладних</a:t>
            </a:r>
            <a:r>
              <a:rPr lang="ru-RU" b="1" dirty="0" smtClean="0"/>
              <a:t> </a:t>
            </a:r>
            <a:r>
              <a:rPr lang="ru-RU" b="1" dirty="0" err="1" smtClean="0"/>
              <a:t>робіт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104456" cy="3070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09486"/>
            <a:ext cx="3825339" cy="2480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6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Заходи </a:t>
            </a:r>
            <a:r>
              <a:rPr lang="ru-RU" b="1" dirty="0" err="1" smtClean="0">
                <a:solidFill>
                  <a:srgbClr val="002060"/>
                </a:solidFill>
              </a:rPr>
              <a:t>щодо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ліквідації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наслідків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зараження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91264" cy="1972816"/>
          </a:xfrm>
        </p:spPr>
        <p:txBody>
          <a:bodyPr/>
          <a:lstStyle/>
          <a:p>
            <a:r>
              <a:rPr lang="ru-RU" sz="4000" b="1" dirty="0" err="1" smtClean="0"/>
              <a:t>Часткова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санітарна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обробка</a:t>
            </a:r>
            <a:endParaRPr lang="ru-RU" sz="4000" b="1" dirty="0" smtClean="0"/>
          </a:p>
          <a:p>
            <a:r>
              <a:rPr lang="ru-RU" sz="4000" b="1" dirty="0" err="1" smtClean="0"/>
              <a:t>Повна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санітарна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обробка</a:t>
            </a:r>
            <a:endParaRPr lang="ru-RU" sz="4000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76313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7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002060"/>
                </a:solidFill>
              </a:rPr>
              <a:t>Знезараження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b="1" dirty="0" err="1" smtClean="0"/>
              <a:t>Дезактивація</a:t>
            </a:r>
            <a:r>
              <a:rPr lang="ru-RU" b="1" dirty="0" smtClean="0"/>
              <a:t> —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видалення</a:t>
            </a:r>
            <a:r>
              <a:rPr lang="ru-RU" b="1" dirty="0" smtClean="0"/>
              <a:t> (</a:t>
            </a:r>
            <a:r>
              <a:rPr lang="ru-RU" b="1" dirty="0" err="1" smtClean="0"/>
              <a:t>змивання</a:t>
            </a:r>
            <a:r>
              <a:rPr lang="ru-RU" b="1" dirty="0" smtClean="0"/>
              <a:t>, </a:t>
            </a:r>
            <a:r>
              <a:rPr lang="ru-RU" b="1" dirty="0" err="1" smtClean="0"/>
              <a:t>змітання</a:t>
            </a:r>
            <a:r>
              <a:rPr lang="ru-RU" b="1" dirty="0" smtClean="0"/>
              <a:t>) </a:t>
            </a:r>
            <a:r>
              <a:rPr lang="ru-RU" b="1" dirty="0" err="1" smtClean="0"/>
              <a:t>радіоактивних</a:t>
            </a:r>
            <a:r>
              <a:rPr lang="ru-RU" b="1" dirty="0" smtClean="0"/>
              <a:t>  </a:t>
            </a:r>
            <a:r>
              <a:rPr lang="ru-RU" b="1" dirty="0" err="1" smtClean="0"/>
              <a:t>речовин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заражених</a:t>
            </a:r>
            <a:r>
              <a:rPr lang="ru-RU" b="1" dirty="0" smtClean="0"/>
              <a:t> </a:t>
            </a:r>
            <a:r>
              <a:rPr lang="ru-RU" b="1" dirty="0" err="1" smtClean="0"/>
              <a:t>ділянок</a:t>
            </a:r>
            <a:r>
              <a:rPr lang="ru-RU" b="1" dirty="0" smtClean="0"/>
              <a:t>, </a:t>
            </a:r>
            <a:r>
              <a:rPr lang="ru-RU" b="1" dirty="0" err="1" smtClean="0"/>
              <a:t>місцевості</a:t>
            </a:r>
            <a:r>
              <a:rPr lang="ru-RU" b="1" dirty="0" smtClean="0"/>
              <a:t>, </a:t>
            </a:r>
            <a:r>
              <a:rPr lang="ru-RU" b="1" dirty="0" err="1" smtClean="0"/>
              <a:t>споруд</a:t>
            </a:r>
            <a:r>
              <a:rPr lang="ru-RU" b="1" dirty="0" smtClean="0"/>
              <a:t>, </a:t>
            </a:r>
            <a:r>
              <a:rPr lang="ru-RU" b="1" dirty="0" err="1" smtClean="0"/>
              <a:t>техніки</a:t>
            </a:r>
            <a:r>
              <a:rPr lang="ru-RU" b="1" dirty="0" smtClean="0"/>
              <a:t>, </a:t>
            </a:r>
            <a:r>
              <a:rPr lang="ru-RU" b="1" dirty="0" err="1" smtClean="0"/>
              <a:t>предметів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Дегазація</a:t>
            </a:r>
            <a:r>
              <a:rPr lang="ru-RU" b="1" dirty="0" smtClean="0"/>
              <a:t> — </a:t>
            </a:r>
            <a:r>
              <a:rPr lang="ru-RU" b="1" dirty="0" err="1" smtClean="0"/>
              <a:t>нейтралізація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видалення</a:t>
            </a:r>
            <a:r>
              <a:rPr lang="ru-RU" b="1" dirty="0" smtClean="0"/>
              <a:t> ОР з </a:t>
            </a:r>
            <a:r>
              <a:rPr lang="ru-RU" b="1" dirty="0" err="1" smtClean="0"/>
              <a:t>предметів</a:t>
            </a:r>
            <a:r>
              <a:rPr lang="ru-RU" b="1" dirty="0" smtClean="0"/>
              <a:t>, </a:t>
            </a:r>
            <a:r>
              <a:rPr lang="ru-RU" b="1" dirty="0" err="1" smtClean="0"/>
              <a:t>техніки</a:t>
            </a:r>
            <a:r>
              <a:rPr lang="ru-RU" b="1" dirty="0" smtClean="0"/>
              <a:t>, </a:t>
            </a:r>
            <a:r>
              <a:rPr lang="ru-RU" b="1" dirty="0" err="1" smtClean="0"/>
              <a:t>споруд</a:t>
            </a:r>
            <a:r>
              <a:rPr lang="ru-RU" b="1" dirty="0" smtClean="0"/>
              <a:t>, </a:t>
            </a:r>
            <a:r>
              <a:rPr lang="ru-RU" b="1" dirty="0" err="1" smtClean="0"/>
              <a:t>місцевості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Дезінфекція</a:t>
            </a:r>
            <a:r>
              <a:rPr lang="ru-RU" b="1" dirty="0" smtClean="0"/>
              <a:t> — </a:t>
            </a:r>
            <a:r>
              <a:rPr lang="ru-RU" b="1" dirty="0" err="1" smtClean="0"/>
              <a:t>знищення</a:t>
            </a:r>
            <a:r>
              <a:rPr lang="ru-RU" b="1" dirty="0" smtClean="0"/>
              <a:t> </a:t>
            </a:r>
            <a:r>
              <a:rPr lang="ru-RU" b="1" dirty="0" err="1" smtClean="0"/>
              <a:t>хвороботворних</a:t>
            </a:r>
            <a:r>
              <a:rPr lang="ru-RU" b="1" dirty="0" smtClean="0"/>
              <a:t> </a:t>
            </a:r>
            <a:r>
              <a:rPr lang="ru-RU" b="1" dirty="0" err="1" smtClean="0"/>
              <a:t>мікроорганізмів</a:t>
            </a:r>
            <a:r>
              <a:rPr lang="ru-RU" b="1" dirty="0" smtClean="0"/>
              <a:t> і </a:t>
            </a:r>
            <a:r>
              <a:rPr lang="ru-RU" b="1" dirty="0" err="1" smtClean="0"/>
              <a:t>руйнування</a:t>
            </a:r>
            <a:r>
              <a:rPr lang="ru-RU" b="1" dirty="0" smtClean="0"/>
              <a:t> </a:t>
            </a:r>
            <a:r>
              <a:rPr lang="ru-RU" b="1" dirty="0" err="1" smtClean="0"/>
              <a:t>токсинів</a:t>
            </a:r>
            <a:r>
              <a:rPr lang="ru-RU" b="1" dirty="0" smtClean="0"/>
              <a:t> на </a:t>
            </a:r>
            <a:r>
              <a:rPr lang="ru-RU" b="1" dirty="0" err="1" smtClean="0"/>
              <a:t>місцевості</a:t>
            </a:r>
            <a:r>
              <a:rPr lang="ru-RU" b="1" dirty="0" smtClean="0"/>
              <a:t>, </a:t>
            </a:r>
            <a:r>
              <a:rPr lang="ru-RU" b="1" dirty="0" err="1" smtClean="0"/>
              <a:t>спорудах</a:t>
            </a:r>
            <a:r>
              <a:rPr lang="ru-RU" b="1" dirty="0" smtClean="0"/>
              <a:t>, </a:t>
            </a:r>
            <a:r>
              <a:rPr lang="ru-RU" b="1" dirty="0" err="1" smtClean="0"/>
              <a:t>техніці</a:t>
            </a:r>
            <a:r>
              <a:rPr lang="ru-RU" b="1" dirty="0" smtClean="0"/>
              <a:t>, предметах.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016"/>
            <a:ext cx="2160240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7016"/>
            <a:ext cx="2095897" cy="168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3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Правила </a:t>
            </a:r>
            <a:r>
              <a:rPr lang="ru-RU" sz="3600" b="1" dirty="0" err="1" smtClean="0">
                <a:solidFill>
                  <a:srgbClr val="002060"/>
                </a:solidFill>
              </a:rPr>
              <a:t>особистої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гігієни</a:t>
            </a:r>
            <a:r>
              <a:rPr lang="ru-RU" sz="3600" b="1" dirty="0" smtClean="0">
                <a:solidFill>
                  <a:srgbClr val="002060"/>
                </a:solidFill>
              </a:rPr>
              <a:t> в </a:t>
            </a:r>
            <a:r>
              <a:rPr lang="ru-RU" sz="3600" b="1" dirty="0" err="1" smtClean="0">
                <a:solidFill>
                  <a:srgbClr val="002060"/>
                </a:solidFill>
              </a:rPr>
              <a:t>умовах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радіаційного</a:t>
            </a:r>
            <a:r>
              <a:rPr lang="ru-RU" sz="3600" b="1" dirty="0" smtClean="0">
                <a:solidFill>
                  <a:srgbClr val="002060"/>
                </a:solidFill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</a:rPr>
              <a:t>хімічного</a:t>
            </a:r>
            <a:r>
              <a:rPr lang="ru-RU" sz="3600" b="1" dirty="0" smtClean="0">
                <a:solidFill>
                  <a:srgbClr val="002060"/>
                </a:solidFill>
              </a:rPr>
              <a:t> та </a:t>
            </a:r>
            <a:r>
              <a:rPr lang="ru-RU" sz="3600" b="1" dirty="0" err="1" smtClean="0">
                <a:solidFill>
                  <a:srgbClr val="002060"/>
                </a:solidFill>
              </a:rPr>
              <a:t>біологічного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зараження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0691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придатні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зберігалися</a:t>
            </a:r>
            <a:r>
              <a:rPr lang="ru-RU" dirty="0" smtClean="0"/>
              <a:t> у </a:t>
            </a:r>
            <a:r>
              <a:rPr lang="ru-RU" dirty="0" err="1" smtClean="0"/>
              <a:t>льохах</a:t>
            </a:r>
            <a:r>
              <a:rPr lang="ru-RU" dirty="0" smtClean="0"/>
              <a:t>, холодильниках, </a:t>
            </a:r>
            <a:r>
              <a:rPr lang="ru-RU" dirty="0" err="1" smtClean="0"/>
              <a:t>кухонних</a:t>
            </a:r>
            <a:r>
              <a:rPr lang="ru-RU" dirty="0" smtClean="0"/>
              <a:t> столах, </a:t>
            </a:r>
            <a:r>
              <a:rPr lang="ru-RU" dirty="0" err="1" smtClean="0"/>
              <a:t>закритих</a:t>
            </a:r>
            <a:r>
              <a:rPr lang="ru-RU" dirty="0" smtClean="0"/>
              <a:t> </a:t>
            </a:r>
            <a:r>
              <a:rPr lang="ru-RU" dirty="0" err="1" smtClean="0"/>
              <a:t>шафах</a:t>
            </a:r>
            <a:r>
              <a:rPr lang="ru-RU" dirty="0" smtClean="0"/>
              <a:t> і </a:t>
            </a:r>
            <a:r>
              <a:rPr lang="ru-RU" dirty="0" err="1" smtClean="0"/>
              <a:t>скляному</a:t>
            </a:r>
            <a:r>
              <a:rPr lang="ru-RU" dirty="0" smtClean="0"/>
              <a:t> </a:t>
            </a:r>
            <a:r>
              <a:rPr lang="ru-RU" dirty="0" err="1" smtClean="0"/>
              <a:t>посуді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загорнуті</a:t>
            </a:r>
            <a:r>
              <a:rPr lang="ru-RU" dirty="0" smtClean="0"/>
              <a:t> в </a:t>
            </a:r>
            <a:r>
              <a:rPr lang="ru-RU" dirty="0" err="1" smtClean="0"/>
              <a:t>пилонепроникні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зараженій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знімати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, </a:t>
            </a:r>
            <a:r>
              <a:rPr lang="ru-RU" dirty="0" err="1" smtClean="0"/>
              <a:t>курити</a:t>
            </a:r>
            <a:r>
              <a:rPr lang="ru-RU" dirty="0" smtClean="0"/>
              <a:t>, </a:t>
            </a:r>
            <a:r>
              <a:rPr lang="ru-RU" dirty="0" err="1" smtClean="0"/>
              <a:t>їсти</a:t>
            </a:r>
            <a:r>
              <a:rPr lang="ru-RU" dirty="0" smtClean="0"/>
              <a:t>, </a:t>
            </a:r>
            <a:r>
              <a:rPr lang="ru-RU" dirty="0" err="1" smtClean="0"/>
              <a:t>пити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виходу</a:t>
            </a:r>
            <a:r>
              <a:rPr lang="ru-RU" dirty="0" smtClean="0"/>
              <a:t> з району </a:t>
            </a:r>
            <a:r>
              <a:rPr lang="ru-RU" dirty="0" err="1" smtClean="0"/>
              <a:t>зараження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пройти </a:t>
            </a:r>
            <a:r>
              <a:rPr lang="ru-RU" dirty="0" err="1" smtClean="0"/>
              <a:t>санітарну</a:t>
            </a:r>
            <a:r>
              <a:rPr lang="ru-RU" dirty="0" smtClean="0"/>
              <a:t> </a:t>
            </a:r>
            <a:r>
              <a:rPr lang="ru-RU" dirty="0" err="1" smtClean="0"/>
              <a:t>обробку</a:t>
            </a:r>
            <a:r>
              <a:rPr lang="ru-RU" dirty="0" smtClean="0"/>
              <a:t>,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хоча</a:t>
            </a:r>
            <a:r>
              <a:rPr lang="ru-RU" dirty="0" smtClean="0"/>
              <a:t> б </a:t>
            </a:r>
            <a:r>
              <a:rPr lang="ru-RU" dirty="0" err="1" smtClean="0"/>
              <a:t>білизну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осередку</a:t>
            </a:r>
            <a:r>
              <a:rPr lang="ru-RU" dirty="0" smtClean="0"/>
              <a:t> </a:t>
            </a:r>
            <a:r>
              <a:rPr lang="ru-RU" dirty="0" err="1" smtClean="0"/>
              <a:t>бактеріологічного</a:t>
            </a:r>
            <a:r>
              <a:rPr lang="ru-RU" dirty="0" smtClean="0"/>
              <a:t> </a:t>
            </a:r>
            <a:r>
              <a:rPr lang="ru-RU" dirty="0" err="1" smtClean="0"/>
              <a:t>зараження</a:t>
            </a:r>
            <a:r>
              <a:rPr lang="ru-RU" dirty="0" smtClean="0"/>
              <a:t>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запровадження</a:t>
            </a:r>
            <a:r>
              <a:rPr lang="ru-RU" dirty="0" smtClean="0"/>
              <a:t> карантину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обсервації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споживати</a:t>
            </a:r>
            <a:r>
              <a:rPr lang="ru-RU" dirty="0" smtClean="0"/>
              <a:t> і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і </a:t>
            </a:r>
            <a:r>
              <a:rPr lang="ru-RU" dirty="0" err="1" smtClean="0"/>
              <a:t>предмети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необхідності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доставлені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незараженої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у </a:t>
            </a:r>
            <a:r>
              <a:rPr lang="ru-RU" dirty="0" err="1" smtClean="0"/>
              <a:t>герметичній</a:t>
            </a:r>
            <a:r>
              <a:rPr lang="ru-RU" dirty="0" smtClean="0"/>
              <a:t> </a:t>
            </a:r>
            <a:r>
              <a:rPr lang="ru-RU" dirty="0" err="1" smtClean="0"/>
              <a:t>упаковці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у зонах </a:t>
            </a:r>
            <a:r>
              <a:rPr lang="ru-RU" dirty="0" err="1" smtClean="0"/>
              <a:t>радіоактивного</a:t>
            </a:r>
            <a:r>
              <a:rPr lang="ru-RU" dirty="0" smtClean="0"/>
              <a:t>, </a:t>
            </a:r>
            <a:r>
              <a:rPr lang="ru-RU" dirty="0" err="1" smtClean="0"/>
              <a:t>хімічного</a:t>
            </a:r>
            <a:r>
              <a:rPr lang="ru-RU" dirty="0" smtClean="0"/>
              <a:t> та </a:t>
            </a:r>
            <a:r>
              <a:rPr lang="ru-RU" dirty="0" err="1" smtClean="0"/>
              <a:t>біологічного</a:t>
            </a:r>
            <a:r>
              <a:rPr lang="ru-RU" dirty="0" smtClean="0"/>
              <a:t> </a:t>
            </a:r>
            <a:r>
              <a:rPr lang="ru-RU" dirty="0" err="1" smtClean="0"/>
              <a:t>зараження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чистота </a:t>
            </a:r>
            <a:r>
              <a:rPr lang="ru-RU" dirty="0" err="1" smtClean="0"/>
              <a:t>жител</a:t>
            </a:r>
            <a:r>
              <a:rPr lang="ru-RU" dirty="0" smtClean="0"/>
              <a:t>, </a:t>
            </a:r>
            <a:r>
              <a:rPr lang="ru-RU" dirty="0" err="1" smtClean="0"/>
              <a:t>дворів</a:t>
            </a:r>
            <a:r>
              <a:rPr lang="ru-RU" dirty="0" smtClean="0"/>
              <a:t>, </a:t>
            </a:r>
            <a:r>
              <a:rPr lang="ru-RU" dirty="0" err="1" smtClean="0"/>
              <a:t>місць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користування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щодня</a:t>
            </a:r>
            <a:r>
              <a:rPr lang="ru-RU" dirty="0" smtClean="0"/>
              <a:t> </a:t>
            </a:r>
            <a:r>
              <a:rPr lang="ru-RU" dirty="0" err="1" smtClean="0"/>
              <a:t>митися</a:t>
            </a:r>
            <a:r>
              <a:rPr lang="ru-RU" dirty="0" smtClean="0"/>
              <a:t>, </a:t>
            </a:r>
            <a:r>
              <a:rPr lang="ru-RU" dirty="0" err="1" smtClean="0"/>
              <a:t>щотижня</a:t>
            </a:r>
            <a:r>
              <a:rPr lang="ru-RU" dirty="0" smtClean="0"/>
              <a:t> </a:t>
            </a:r>
            <a:r>
              <a:rPr lang="ru-RU" dirty="0" err="1" smtClean="0"/>
              <a:t>міняти</a:t>
            </a:r>
            <a:r>
              <a:rPr lang="ru-RU" dirty="0" smtClean="0"/>
              <a:t> </a:t>
            </a:r>
            <a:r>
              <a:rPr lang="ru-RU" dirty="0" err="1" smtClean="0"/>
              <a:t>натільну</a:t>
            </a:r>
            <a:r>
              <a:rPr lang="ru-RU" dirty="0" smtClean="0"/>
              <a:t> і </a:t>
            </a:r>
            <a:r>
              <a:rPr lang="ru-RU" dirty="0" err="1" smtClean="0"/>
              <a:t>постільну</a:t>
            </a:r>
            <a:r>
              <a:rPr lang="ru-RU" dirty="0" smtClean="0"/>
              <a:t> </a:t>
            </a:r>
            <a:r>
              <a:rPr lang="ru-RU" dirty="0" err="1" smtClean="0"/>
              <a:t>білизну</a:t>
            </a:r>
            <a:r>
              <a:rPr lang="ru-RU" dirty="0" smtClean="0"/>
              <a:t>,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стежити</a:t>
            </a:r>
            <a:r>
              <a:rPr lang="ru-RU" dirty="0" smtClean="0"/>
              <a:t> за </a:t>
            </a:r>
            <a:r>
              <a:rPr lang="ru-RU" dirty="0" err="1" smtClean="0"/>
              <a:t>чистотою</a:t>
            </a:r>
            <a:r>
              <a:rPr lang="ru-RU" dirty="0" smtClean="0"/>
              <a:t> рук, </a:t>
            </a:r>
            <a:r>
              <a:rPr lang="ru-RU" dirty="0" err="1" smtClean="0"/>
              <a:t>волосся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9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Домашнє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завдання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Підготуватись</a:t>
            </a:r>
            <a:r>
              <a:rPr lang="ru-RU" b="1" dirty="0" smtClean="0">
                <a:solidFill>
                  <a:srgbClr val="002060"/>
                </a:solidFill>
              </a:rPr>
              <a:t> до </a:t>
            </a:r>
            <a:r>
              <a:rPr lang="ru-RU" b="1" dirty="0" err="1" smtClean="0">
                <a:solidFill>
                  <a:srgbClr val="002060"/>
                </a:solidFill>
              </a:rPr>
              <a:t>виконання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нормативів</a:t>
            </a:r>
            <a:r>
              <a:rPr lang="ru-RU" b="1" dirty="0" smtClean="0">
                <a:solidFill>
                  <a:srgbClr val="002060"/>
                </a:solidFill>
              </a:rPr>
              <a:t> з ОЦЗ (Н-ОЦЗ-1, 2, 3, 4) і </a:t>
            </a:r>
            <a:r>
              <a:rPr lang="ru-RU" b="1" dirty="0" err="1" smtClean="0">
                <a:solidFill>
                  <a:srgbClr val="002060"/>
                </a:solidFill>
              </a:rPr>
              <a:t>дій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складі</a:t>
            </a:r>
            <a:r>
              <a:rPr lang="ru-RU" b="1" dirty="0" smtClean="0">
                <a:solidFill>
                  <a:srgbClr val="002060"/>
                </a:solidFill>
              </a:rPr>
              <a:t> поста РХС. Бути </a:t>
            </a:r>
            <a:r>
              <a:rPr lang="ru-RU" b="1" dirty="0" err="1" smtClean="0">
                <a:solidFill>
                  <a:srgbClr val="002060"/>
                </a:solidFill>
              </a:rPr>
              <a:t>готовими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відповісти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запитання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1)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включає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часткова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санітарна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обробка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2)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таке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дезактивація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дегазація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дезінфекція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3)</a:t>
            </a:r>
            <a:r>
              <a:rPr lang="ru-RU" b="1" dirty="0" err="1" smtClean="0">
                <a:solidFill>
                  <a:srgbClr val="002060"/>
                </a:solidFill>
              </a:rPr>
              <a:t>Розкажіть</a:t>
            </a:r>
            <a:r>
              <a:rPr lang="ru-RU" b="1" dirty="0" smtClean="0">
                <a:solidFill>
                  <a:srgbClr val="002060"/>
                </a:solidFill>
              </a:rPr>
              <a:t> правила </a:t>
            </a:r>
            <a:r>
              <a:rPr lang="ru-RU" b="1" dirty="0" err="1" smtClean="0">
                <a:solidFill>
                  <a:srgbClr val="002060"/>
                </a:solidFill>
              </a:rPr>
              <a:t>особистої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гігієни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районі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зараження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радіоактивними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речовинами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або</a:t>
            </a:r>
            <a:r>
              <a:rPr lang="ru-RU" b="1" dirty="0" smtClean="0">
                <a:solidFill>
                  <a:srgbClr val="002060"/>
                </a:solidFill>
              </a:rPr>
              <a:t> ОР.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306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«Основи рятувальних та інших невідкладних робіт»</vt:lpstr>
      <vt:lpstr>Презентация PowerPoint</vt:lpstr>
      <vt:lpstr>Рятувальні роботи </vt:lpstr>
      <vt:lpstr> Послідовність виконання заходів (робіт).</vt:lpstr>
      <vt:lpstr>Заходи щодо ліквідації наслідків зараження. </vt:lpstr>
      <vt:lpstr>Знезараження</vt:lpstr>
      <vt:lpstr>Правила особистої гігієни в умовах радіаційного, хімічного та біологічного зараження</vt:lpstr>
      <vt:lpstr>Домашнє завдання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«Основи рятувальних та інших невідкладних робіт»</dc:title>
  <dc:creator>Оля</dc:creator>
  <cp:lastModifiedBy>Оля</cp:lastModifiedBy>
  <cp:revision>4</cp:revision>
  <dcterms:created xsi:type="dcterms:W3CDTF">2015-04-19T20:03:01Z</dcterms:created>
  <dcterms:modified xsi:type="dcterms:W3CDTF">2015-04-19T20:34:44Z</dcterms:modified>
</cp:coreProperties>
</file>